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84" r:id="rId3"/>
  </p:sldMasterIdLst>
  <p:sldIdLst>
    <p:sldId id="300" r:id="rId4"/>
    <p:sldId id="2440" r:id="rId5"/>
    <p:sldId id="2060" r:id="rId6"/>
    <p:sldId id="2241" r:id="rId7"/>
    <p:sldId id="2380" r:id="rId8"/>
    <p:sldId id="2240" r:id="rId9"/>
    <p:sldId id="2239" r:id="rId10"/>
    <p:sldId id="2238" r:id="rId11"/>
    <p:sldId id="2237" r:id="rId12"/>
    <p:sldId id="2441" r:id="rId13"/>
    <p:sldId id="2379" r:id="rId14"/>
    <p:sldId id="2192" r:id="rId15"/>
    <p:sldId id="2361" r:id="rId16"/>
    <p:sldId id="2442" r:id="rId17"/>
    <p:sldId id="2443" r:id="rId18"/>
    <p:sldId id="2444" r:id="rId19"/>
    <p:sldId id="2445" r:id="rId20"/>
    <p:sldId id="2446" r:id="rId21"/>
    <p:sldId id="2447" r:id="rId22"/>
    <p:sldId id="2448" r:id="rId23"/>
    <p:sldId id="2449" r:id="rId24"/>
    <p:sldId id="2485" r:id="rId25"/>
    <p:sldId id="2450" r:id="rId26"/>
    <p:sldId id="2452" r:id="rId27"/>
    <p:sldId id="2453" r:id="rId28"/>
    <p:sldId id="2486" r:id="rId29"/>
    <p:sldId id="2483" r:id="rId30"/>
    <p:sldId id="2454" r:id="rId31"/>
    <p:sldId id="2484" r:id="rId32"/>
    <p:sldId id="2458" r:id="rId33"/>
    <p:sldId id="2459" r:id="rId34"/>
    <p:sldId id="340" r:id="rId35"/>
    <p:sldId id="2460" r:id="rId36"/>
    <p:sldId id="2461" r:id="rId37"/>
    <p:sldId id="2462" r:id="rId38"/>
    <p:sldId id="363" r:id="rId39"/>
    <p:sldId id="364" r:id="rId40"/>
    <p:sldId id="2463" r:id="rId41"/>
    <p:sldId id="365" r:id="rId42"/>
    <p:sldId id="2464" r:id="rId43"/>
    <p:sldId id="2465" r:id="rId44"/>
    <p:sldId id="2466" r:id="rId45"/>
    <p:sldId id="2467" r:id="rId46"/>
    <p:sldId id="2468" r:id="rId47"/>
    <p:sldId id="2469" r:id="rId48"/>
    <p:sldId id="2470" r:id="rId49"/>
    <p:sldId id="2471" r:id="rId50"/>
    <p:sldId id="2472" r:id="rId51"/>
    <p:sldId id="2473" r:id="rId52"/>
    <p:sldId id="2474" r:id="rId53"/>
    <p:sldId id="2475" r:id="rId54"/>
    <p:sldId id="2476" r:id="rId55"/>
    <p:sldId id="2477" r:id="rId56"/>
    <p:sldId id="2479" r:id="rId57"/>
    <p:sldId id="2480" r:id="rId58"/>
    <p:sldId id="2481" r:id="rId59"/>
    <p:sldId id="2482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4FB"/>
    <a:srgbClr val="FFA1FC"/>
    <a:srgbClr val="FF0308"/>
    <a:srgbClr val="E69242"/>
    <a:srgbClr val="CB7E36"/>
    <a:srgbClr val="C60002"/>
    <a:srgbClr val="A80304"/>
    <a:srgbClr val="F79C94"/>
    <a:srgbClr val="B75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20"/>
    <p:restoredTop sz="95659"/>
  </p:normalViewPr>
  <p:slideViewPr>
    <p:cSldViewPr snapToGrid="0">
      <p:cViewPr varScale="1">
        <p:scale>
          <a:sx n="139" d="100"/>
          <a:sy n="139" d="100"/>
        </p:scale>
        <p:origin x="192" y="1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60" Type="http://schemas.openxmlformats.org/officeDocument/2006/relationships/slide" Target="slides/slide57.xml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3D0CFD-E9BF-4021-C469-A7B08AFF6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92A88A-B60E-BC54-8110-864139E3C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C1AA07-F8B6-738E-5343-359EC7814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00A1-4306-454D-8398-C5A09B71C9CE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469CCF-DEDB-A21D-6E49-259A62EBE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0A9C38-245F-CF35-2412-F97F34C9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3430-726A-3E44-92C9-F6547FA52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68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36158-8C42-93ED-42EC-23AA9039B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3462321-E604-F049-04B7-3788EFEF54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51C421-DACE-E464-E89B-CCEE9FD4F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00A1-4306-454D-8398-C5A09B71C9CE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F7F00B-141F-5703-CEB0-8838B0FAC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61363D-C0A9-732E-B078-912E0923C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3430-726A-3E44-92C9-F6547FA52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8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E2C94DB-CE2A-A0EB-061F-5BF0719C94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25432B3-0CBA-97A8-F9F0-9C444C5F6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088A5C-3CDB-D3DC-B6D8-3B8E02608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00A1-4306-454D-8398-C5A09B71C9CE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848A68-5FCF-F7FE-D35E-A39CD24F2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F33D90-207C-CA29-85A2-0E73C25A0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3430-726A-3E44-92C9-F6547FA52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16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9B0644-7DB8-DED0-546C-2F5AB1C24B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5196411-A291-88EC-DD86-B3264ED6D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B0DFDA-DA1F-7773-F694-DA2868A33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86540F-54B9-E4EE-77BC-FAB10F1D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DFF25E-9875-11C5-90BC-9EB2998F9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1054E-94D3-6440-A7E3-67BB2DDA6C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009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A604E2-75F9-61BD-B62B-9065A86B8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5C55A1-247D-D191-366F-9B26DAD91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C46AFD-3BB6-179E-C59D-D43FD8B0C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C3303F-937E-CF58-1DDA-8DE9EB3ED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885FB0-8378-F244-15A4-5A1257FB7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7001B-9C2D-194A-8ECE-ABC36C9381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7289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03B18F-3596-C343-3155-A4906F47F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09DFC9-EBD5-5BA3-C5A4-56647DB93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4E2CA4-C8DF-67F7-F2E2-E83397C4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792516-B2E1-014C-BB80-9C2C3A145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FADFD3-8D77-1021-41E0-18EF09E43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65B0B-47C7-5549-9BC7-99E8953F9A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478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52A95B-12A5-5D5D-1D89-5975B5C97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560490-1E44-E3AB-8FCD-13D748F9F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008EF1D-011B-A333-AA67-146F9F9D1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5D5BF2C-27E9-4129-3C0D-80D2076C7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5CDDA1D-FF48-746D-2EFD-9E0702129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A854AB3-C620-CC15-10DC-74B6295E1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BCC89-9AA3-984A-8CDC-A5C06C43FB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715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BDF283-1108-DD5E-5C12-582BA9E4A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20E78A-69FF-BD20-731D-A8C578044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F7BB6DB-869B-30CB-4BD9-F344772315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0DCA102-223B-A45E-DE03-D227BA32A6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EB913CE-5520-D462-69A1-952788EB4F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B159325-0D89-D808-1611-3B05B91F9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CBDFF99-334E-EFE4-DD72-9A4DBBD9B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0157C91-9552-26D6-F124-F05D2A902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227B9-24FE-B04E-8D3A-F3D5C8DEB9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9652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B3D611-49D6-C5B0-83D2-9527E0847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70F1029-208B-2715-60CA-5FC2B2ECD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F246558-67E2-D243-D17F-35DC204F8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8FE5E9D-7CD1-4255-BA5F-3290DC213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99ED8-AD00-8B44-9B35-49694C1CB2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553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35C7A94-1F91-9EF1-AF99-DF755F747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871FDB-2813-1738-DF51-B84E0BF3E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D025528-28B9-1074-6ABE-45502F231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ED8E6-DC08-E94E-A851-518975146E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255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B71539-6E07-F758-D559-E6F12DF4F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DDAD66-2ACE-CA15-DE08-789CC5CC1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DA6CDA-93C2-A768-A790-22886D619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97D64D6-E28A-7970-B5B2-52F96F3F9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A203146-FB95-96CB-8556-15657BEFD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15BB09F-293E-6DCA-F33C-105CCD7C2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47253-89B9-A045-A90B-CB3D2A25FA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230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ECE2BD-F0AD-D181-34EC-88156B63C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F1E383-4520-D46B-D4B6-C931DDE80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2638A3-9874-96B8-B6EB-BAC962FD0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00A1-4306-454D-8398-C5A09B71C9CE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8830D8-7456-C241-4AD0-F4A76A289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9AD552-8A45-90DE-CD46-CA40C67EA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3430-726A-3E44-92C9-F6547FA52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24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907AD4-029C-E038-8C60-BF367931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8C3CF3B-4072-3552-C95A-D832074510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2C0B5D6-7129-9037-5691-051CCC554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85D224D-A1C5-DCC9-B3D2-04CEBDDEF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04FD894-5B37-AADA-3D0C-C1620611F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3B5CA02-A583-0861-B34F-3B17EFFD1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20E33-F631-6647-A2FA-1A4D9295A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753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BDE11B-4276-D9BB-E77A-59E8021B9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D99CDEF-D963-6772-EF81-5B1D3F5F5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40C80F-294D-3D7F-2B46-B0901DA2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08ACC1-8A4E-E632-7600-91709D5DE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8AEB7D-4DFA-C6EF-6767-BFB92FB7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4E4ED-8DAD-B74E-8483-5352F9613D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475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6236A58-05E0-10B3-E8AD-96067530D8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A5D695-09E2-C6F6-E4C8-3605FB415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94689C-ABAE-AB79-9193-A1F0A36F3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7B7BB4-6660-72A7-4854-48F778886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9B271A-1C9B-0325-BF97-C186502CC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4925E-882B-2540-9180-A07B45C4FB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86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1E16F6-7AD9-9D69-B37E-450DC9ADB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E3BBA49-175F-ED65-FB32-30556685F7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4FBBAA-E1F0-73D5-7FA8-C326EDEAE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947369-B53F-018F-5A71-142295B2C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1C19AA-3B66-BC8E-1990-15D8FFBFB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42F99-474C-794A-8B99-5AFAF822CB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37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DE861E-804D-34CE-30C7-9202E8191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66B736-5E1C-5BEF-3B47-AC8313750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F7E987-AC0E-B8FA-D043-378439E67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9AC6B8-6501-8C99-9FD6-738CAC02E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504999-F069-161F-22A2-CB6C18D6A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E3A07-76A9-3C45-84D3-786BC7F41F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0964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B25446-88D4-50B5-09B7-4C3EB4597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E9BA4E-44A3-2C47-7E7B-6671E9D56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9AB7E7-CB18-CE3B-A152-65F01A0E7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B8B52E-1663-50ED-2FB0-F5F2666A2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8DBD60-CCDD-A99A-FF0F-A618E0B94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E5D74-3406-104C-A928-60A14A44E3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36759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39522B-5CEF-050D-CF7E-16CFF95FE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03A2D1-435B-5269-7DCB-7F8EC3663C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86717F-CB5B-7DD5-56B9-07C35C4C0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2929DC-A1A6-AFD1-E23A-90723BBC1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DBCE9D9-E7E1-69CE-2773-D50D43CB2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7C1F63-E373-5986-E6C8-BA7BD9ED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915B2-57E0-DD4A-A784-0D96CBE7F0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49214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B2B632-FBDF-C738-E09E-110A8C5D7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5C35735-39F6-0815-9D3C-572BC876E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9BBD905-1EFB-291E-A296-8ABD06369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F382AFF-2D27-CD7A-DC27-AFA18AA7C2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58A23C1-45A5-D4A6-F029-95152A89F6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2DE19C1-10C0-B8EA-C172-AA461C233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537E232-C31A-12D8-B90D-BD1942CE8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2282E9F-F764-EDE9-6329-D1CC48AD3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4A6A3-C9B8-0D4C-801D-A6A90F7588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7079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566ED9-7E5C-B374-B18A-B21FEC800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7CC4BB2-DBC0-331C-F005-12C05BC9E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9A47612-7392-D1F1-B444-EE7A656EC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A41D7D7-E892-B500-4371-7B9FEA0E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05A85-297F-9C43-9566-3C4C3D1F0A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627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9318CD1-2508-0E4F-DBDF-5B442BFEC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E618FE6-DFAB-71CC-8D1C-D366BFBEC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FC47945-C6B2-596B-CC54-3ADD21C3E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ED0DA-94D5-9049-A245-77D6D73513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40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E8A51E-29DA-9B01-FDE5-662125E9F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EEA0F8-C769-533F-FC60-6D712DDA4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F281D0-A1B6-84B4-2002-D23363304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00A1-4306-454D-8398-C5A09B71C9CE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2A06E7-6AF9-7D38-83AF-70BBAFA6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A68139-E4A5-FFA5-2FFE-483BA540D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3430-726A-3E44-92C9-F6547FA52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043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F842E6-DE9F-C4D0-B823-E04E26F40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0EB24D-9860-DD48-8989-411643CB0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433FC1F-6668-9F0E-7081-C943C8751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FA0DBD-75F9-2C5E-45CA-50FCABE01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93290AB-16B2-4D46-CEEF-56CD91DAD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1EA41D1-8803-286C-1F24-A86F01D34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96E20-D481-0F48-9479-4043C91D52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354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4A1749-D3A9-C64B-8D78-6F61F53B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1E1FF58-94A1-F08E-A98A-16F772F74C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5A12A85-0500-B8D2-A2B1-2AC0659E3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B1BD531-232A-750C-9620-73F4FBD8C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FC713A5-A20E-C385-1D7D-82396DCE0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9ED272-44BA-7605-E0C1-006D6130E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5524E-CC1B-1647-9347-7D2619E22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2428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D49642-488B-F0DA-2886-28ACF9DFA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EE0C824-78AE-E9A3-26EE-F729766B02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10CF07-3FDF-0C34-2AFC-6C19329D2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818108-71B0-720D-14CE-B7E55BC1F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C0361C-9E90-21E5-DE9E-D04F4110A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12A41-A6C5-DB4B-B482-6E00087281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93830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962924A-531F-F733-9EF9-6954DB6941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3B50386-6967-169E-83F1-662AF4331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33AB7B-1DC6-EEAB-6B42-DE490A8D0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D5F355-CD3D-929C-5773-F743B1D4A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43490C-AFB6-0A08-6F9A-DD47721E2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EB2B9-C586-B344-AC0F-925B481AE7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142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DF9A2B-2A90-1ED1-BF28-3560AA254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0AED97-2A36-653D-0166-9715881CC9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A77DE60-F69C-D19B-3F23-7D0CC9635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B5D28CC-FABE-8FB1-AC7B-FBDF8D37B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00A1-4306-454D-8398-C5A09B71C9CE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BCA9BD0-80EC-10B4-38C3-CE2BB827F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B399097-83B2-B1CA-2215-BC7EF6B0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3430-726A-3E44-92C9-F6547FA52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71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D5F10F-2E23-0249-C93E-159734248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936A04-5B41-2B52-02E0-A8FA951B1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4655DA4-6F46-58F4-24E8-115F1761A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CED8834-5AFC-F8EE-EB0F-B24B89AFD3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8F33C31-4A45-C950-8BFC-7F2EEAAF03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6938BA0-2606-3719-C60A-01B33ECD1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00A1-4306-454D-8398-C5A09B71C9CE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837FDCF-2E96-12A4-076B-20FBEAE91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D5A2B13-8FB8-903B-C177-19E2A3259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3430-726A-3E44-92C9-F6547FA52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21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CD4229-28AC-6C82-6667-5D7F85475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A4C8339-C3E8-4281-7120-8084DD9F8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00A1-4306-454D-8398-C5A09B71C9CE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75CD36C-14F5-D2CA-9D56-87E198C45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A68E629-900D-D424-8300-32F67429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3430-726A-3E44-92C9-F6547FA52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36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BABA77B-38D7-CBF4-D443-D745F6FF4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00A1-4306-454D-8398-C5A09B71C9CE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4E24125-4802-19E5-253D-B1BB14454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211B55B-67B9-5E0B-4EBE-46E4AA8E1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3430-726A-3E44-92C9-F6547FA52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6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FB4778-45F7-AA18-8B8B-E5C09469C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EA2DF3-C7B0-C0A5-4952-2E9443C2C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2F91055-2A31-BB04-7FEF-AE72A937B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5704D7-E661-3193-9F9D-7A421FBC7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00A1-4306-454D-8398-C5A09B71C9CE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8CF4E9-BD8B-7010-FA60-65B0991CB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D6F761-38DD-C8F5-D584-1C8513382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3430-726A-3E44-92C9-F6547FA52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62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3B7C2F-4A24-46D3-D6EE-680ABED91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381943F-C12E-C4DF-1DF1-B8E233863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BD272A2-7135-FCD4-6913-F213A18854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49021BE-E05F-62B5-09CA-B542D63A0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00A1-4306-454D-8398-C5A09B71C9CE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EB78F8C-8327-91CE-CBBC-D4E5C5917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1EC764D-9877-5EAC-6C9D-AB5E30A9A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3430-726A-3E44-92C9-F6547FA52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8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B80D656-14EC-E2ED-E603-59EDF1C09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478E71-5948-9019-A60C-C2666522D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4BA455-BD06-75B8-0D6E-3055D4C84B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500A1-4306-454D-8398-C5A09B71C9CE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54C1D9-9F17-2050-38AA-2B2A1961A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DB536D-0C55-BC39-B0E4-E942708C8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13430-726A-3E44-92C9-F6547FA52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1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C4D0FAEC-FFCA-69EC-F922-6626E5E3AA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54D6A0A3-7469-BA6F-4810-A72B9D668E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F900692A-2848-C68F-9EEE-CF163E8445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50F99569-43BF-43AC-1917-5564E20D18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3C5857FC-7662-90E6-FFA6-F3D3F2CF3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9A961CA-E937-A649-A6AA-C7C62FF16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8250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A12304BB-80B3-D9E1-BD27-E27F16D83F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7548EA2D-D603-5816-915A-404D72A817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9EB0836E-AC6B-F556-4BCB-A74FD0A56C8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BA61421D-A8B4-4821-1177-5CC138B1677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7BDC103D-5C33-A5E6-02F1-E3F35DF439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E60AC47-BE42-E649-8B2D-B6DAD11E5D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2684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014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73B617-93AF-750F-6962-3F3AE34D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1E813B-5DE6-EA60-C9F0-9D315C014D9E}"/>
              </a:ext>
            </a:extLst>
          </p:cNvPr>
          <p:cNvSpPr txBox="1"/>
          <p:nvPr/>
        </p:nvSpPr>
        <p:spPr>
          <a:xfrm>
            <a:off x="1161379" y="1237695"/>
            <a:ext cx="9869242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Colossians 3:1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If then you have been raised with Christ,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seek the things that are above,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200" dirty="0">
                <a:solidFill>
                  <a:schemeClr val="tx2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    3:5-11 	   Purity in life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200" dirty="0">
                <a:solidFill>
                  <a:schemeClr val="tx2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    3:12-17    Unity in church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200" dirty="0">
                <a:solidFill>
                  <a:schemeClr val="tx2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    3:18-4:1   Order in household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200" dirty="0">
                <a:solidFill>
                  <a:schemeClr val="tx2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    4:2-4	   Faithfulness in prayer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    4:5-6	   Wisdom and graciousness in testimony</a:t>
            </a:r>
          </a:p>
        </p:txBody>
      </p:sp>
    </p:spTree>
    <p:extLst>
      <p:ext uri="{BB962C8B-B14F-4D97-AF65-F5344CB8AC3E}">
        <p14:creationId xmlns:p14="http://schemas.microsoft.com/office/powerpoint/2010/main" val="4261297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73B617-93AF-750F-6962-3F3AE34D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1E813B-5DE6-EA60-C9F0-9D315C014D9E}"/>
              </a:ext>
            </a:extLst>
          </p:cNvPr>
          <p:cNvSpPr txBox="1"/>
          <p:nvPr/>
        </p:nvSpPr>
        <p:spPr>
          <a:xfrm>
            <a:off x="1242103" y="2172161"/>
            <a:ext cx="970779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SG" sz="4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GOSPEL LIGHT SHINE!</a:t>
            </a:r>
          </a:p>
          <a:p>
            <a:pPr algn="ctr" fontAlgn="base"/>
            <a:endParaRPr lang="en-SG" sz="3200" b="0" i="0" dirty="0">
              <a:solidFill>
                <a:schemeClr val="accent4">
                  <a:lumMod val="40000"/>
                  <a:lumOff val="60000"/>
                </a:schemeClr>
              </a:solidFill>
              <a:effectLst/>
            </a:endParaRPr>
          </a:p>
          <a:p>
            <a:pPr algn="ctr" fontAlgn="base"/>
            <a:r>
              <a:rPr lang="en-SG" sz="3200" dirty="0">
                <a:solidFill>
                  <a:schemeClr val="bg1"/>
                </a:solidFill>
              </a:rPr>
              <a:t>Colossians 4:5-6</a:t>
            </a:r>
            <a:endParaRPr lang="en-SG" sz="3200" b="0" i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32700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73B617-93AF-750F-6962-3F3AE34D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1E813B-5DE6-EA60-C9F0-9D315C014D9E}"/>
              </a:ext>
            </a:extLst>
          </p:cNvPr>
          <p:cNvSpPr txBox="1"/>
          <p:nvPr/>
        </p:nvSpPr>
        <p:spPr>
          <a:xfrm>
            <a:off x="1242103" y="1859340"/>
            <a:ext cx="98692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1. G</a:t>
            </a:r>
            <a:r>
              <a:rPr lang="en-SG" sz="4000" b="1" dirty="0">
                <a:solidFill>
                  <a:srgbClr val="FFC000">
                    <a:lumMod val="40000"/>
                    <a:lumOff val="60000"/>
                  </a:srgb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OSPEL-CENTRED LIFE</a:t>
            </a:r>
            <a:endParaRPr lang="en-SG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89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73B617-93AF-750F-6962-3F3AE34D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1E813B-5DE6-EA60-C9F0-9D315C014D9E}"/>
              </a:ext>
            </a:extLst>
          </p:cNvPr>
          <p:cNvSpPr txBox="1"/>
          <p:nvPr/>
        </p:nvSpPr>
        <p:spPr>
          <a:xfrm>
            <a:off x="1242103" y="1859340"/>
            <a:ext cx="986924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1. G</a:t>
            </a:r>
            <a:r>
              <a:rPr lang="en-SG" sz="4000" b="1" dirty="0">
                <a:solidFill>
                  <a:srgbClr val="FFC000">
                    <a:lumMod val="40000"/>
                    <a:lumOff val="60000"/>
                  </a:srgb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OSPEL-CENTRED LIFE</a:t>
            </a:r>
            <a:endParaRPr lang="en-SG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sz="3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Walk in wisdom toward outsiders </a:t>
            </a:r>
            <a:endParaRPr lang="en-SG" sz="3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71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73B617-93AF-750F-6962-3F3AE34D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1E813B-5DE6-EA60-C9F0-9D315C014D9E}"/>
              </a:ext>
            </a:extLst>
          </p:cNvPr>
          <p:cNvSpPr txBox="1"/>
          <p:nvPr/>
        </p:nvSpPr>
        <p:spPr>
          <a:xfrm>
            <a:off x="1242103" y="1859340"/>
            <a:ext cx="986924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1. G</a:t>
            </a:r>
            <a:r>
              <a:rPr lang="en-SG" sz="4000" b="1" dirty="0">
                <a:solidFill>
                  <a:srgbClr val="FFC000">
                    <a:lumMod val="40000"/>
                    <a:lumOff val="60000"/>
                  </a:srgb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OSPEL-CENTRED LIFE</a:t>
            </a:r>
            <a:endParaRPr lang="en-SG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sz="3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6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Walk</a:t>
            </a:r>
            <a:r>
              <a:rPr lang="en-SG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in wisdom toward outsiders </a:t>
            </a:r>
            <a:endParaRPr lang="en-SG" sz="3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264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73B617-93AF-750F-6962-3F3AE34D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1E813B-5DE6-EA60-C9F0-9D315C014D9E}"/>
              </a:ext>
            </a:extLst>
          </p:cNvPr>
          <p:cNvSpPr txBox="1"/>
          <p:nvPr/>
        </p:nvSpPr>
        <p:spPr>
          <a:xfrm>
            <a:off x="1242103" y="1859340"/>
            <a:ext cx="9869242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1. G</a:t>
            </a:r>
            <a:r>
              <a:rPr lang="en-SG" sz="4000" b="1" dirty="0">
                <a:solidFill>
                  <a:srgbClr val="FFC000">
                    <a:lumMod val="40000"/>
                    <a:lumOff val="60000"/>
                  </a:srgb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OSPEL-CENTRED LIFE</a:t>
            </a:r>
            <a:endParaRPr lang="en-SG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sz="3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6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Walk</a:t>
            </a:r>
            <a:r>
              <a:rPr lang="en-SG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in wisdom toward outsiders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sz="3600" dirty="0">
              <a:solidFill>
                <a:schemeClr val="bg1"/>
              </a:solidFill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Colossians 1:9–10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… </a:t>
            </a:r>
            <a:r>
              <a:rPr lang="en-SG" sz="36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walk in a manner worthy of the Lord</a:t>
            </a:r>
            <a:r>
              <a:rPr lang="en-SG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fully pleasing to him: bearing fruit in every good work and increasing in the knowledge of God;</a:t>
            </a:r>
            <a:endParaRPr lang="en-SG" sz="3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480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73B617-93AF-750F-6962-3F3AE34D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1E813B-5DE6-EA60-C9F0-9D315C014D9E}"/>
              </a:ext>
            </a:extLst>
          </p:cNvPr>
          <p:cNvSpPr txBox="1"/>
          <p:nvPr/>
        </p:nvSpPr>
        <p:spPr>
          <a:xfrm>
            <a:off x="1242103" y="1859340"/>
            <a:ext cx="986924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1. G</a:t>
            </a:r>
            <a:r>
              <a:rPr lang="en-SG" sz="4000" b="1" dirty="0">
                <a:solidFill>
                  <a:srgbClr val="FFC000">
                    <a:lumMod val="40000"/>
                    <a:lumOff val="60000"/>
                  </a:srgb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OSPEL-CENTRED LIFE</a:t>
            </a:r>
            <a:endParaRPr lang="en-SG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sz="3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6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Walk</a:t>
            </a:r>
            <a:r>
              <a:rPr lang="en-SG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in wisdom toward outsiders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sz="3600" dirty="0">
              <a:solidFill>
                <a:schemeClr val="bg1"/>
              </a:solidFill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Colossians 2:6–7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Therefore, as you received Christ Jesus the Lord, so </a:t>
            </a:r>
            <a:r>
              <a:rPr lang="en-SG" sz="36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walk in him</a:t>
            </a:r>
            <a:r>
              <a:rPr lang="en-SG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rooted and built up in him… </a:t>
            </a:r>
            <a:endParaRPr lang="en-SG" sz="3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350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73B617-93AF-750F-6962-3F3AE34D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1E813B-5DE6-EA60-C9F0-9D315C014D9E}"/>
              </a:ext>
            </a:extLst>
          </p:cNvPr>
          <p:cNvSpPr txBox="1"/>
          <p:nvPr/>
        </p:nvSpPr>
        <p:spPr>
          <a:xfrm>
            <a:off x="1242103" y="1859340"/>
            <a:ext cx="986924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1. G</a:t>
            </a:r>
            <a:r>
              <a:rPr lang="en-SG" sz="4000" b="1" dirty="0">
                <a:solidFill>
                  <a:srgbClr val="FFC000">
                    <a:lumMod val="40000"/>
                    <a:lumOff val="60000"/>
                  </a:srgb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OSPEL-CENTRED LIFE</a:t>
            </a:r>
            <a:endParaRPr lang="en-SG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sz="3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6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Walk</a:t>
            </a:r>
            <a:r>
              <a:rPr lang="en-SG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in wisdom toward outsiders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sz="3600" dirty="0">
              <a:solidFill>
                <a:schemeClr val="bg1"/>
              </a:solidFill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Colossians 3:7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In these you too </a:t>
            </a:r>
            <a:r>
              <a:rPr lang="en-SG" sz="36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once walked</a:t>
            </a:r>
            <a:r>
              <a:rPr lang="en-SG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when you were living in them. </a:t>
            </a:r>
            <a:endParaRPr lang="en-SG" sz="3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33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73B617-93AF-750F-6962-3F3AE34D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1E813B-5DE6-EA60-C9F0-9D315C014D9E}"/>
              </a:ext>
            </a:extLst>
          </p:cNvPr>
          <p:cNvSpPr txBox="1"/>
          <p:nvPr/>
        </p:nvSpPr>
        <p:spPr>
          <a:xfrm>
            <a:off x="1242103" y="1859340"/>
            <a:ext cx="9869242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1. G</a:t>
            </a:r>
            <a:r>
              <a:rPr lang="en-SG" sz="4000" b="1" dirty="0">
                <a:solidFill>
                  <a:srgbClr val="FFC000">
                    <a:lumMod val="40000"/>
                    <a:lumOff val="60000"/>
                  </a:srgb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OSPEL-CENTRED LIFE</a:t>
            </a:r>
            <a:endParaRPr lang="en-SG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sz="3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6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Walk</a:t>
            </a:r>
            <a:r>
              <a:rPr lang="en-SG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in wisdom toward outsiders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sz="3600" dirty="0">
              <a:solidFill>
                <a:schemeClr val="bg1"/>
              </a:solidFill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650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73B617-93AF-750F-6962-3F3AE34D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1E813B-5DE6-EA60-C9F0-9D315C014D9E}"/>
              </a:ext>
            </a:extLst>
          </p:cNvPr>
          <p:cNvSpPr txBox="1"/>
          <p:nvPr/>
        </p:nvSpPr>
        <p:spPr>
          <a:xfrm>
            <a:off x="1242103" y="1859340"/>
            <a:ext cx="9869242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1. G</a:t>
            </a:r>
            <a:r>
              <a:rPr lang="en-SG" sz="4000" b="1" dirty="0">
                <a:solidFill>
                  <a:srgbClr val="FFC000">
                    <a:lumMod val="40000"/>
                    <a:lumOff val="60000"/>
                  </a:srgb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OSPEL-CENTRED LIFE</a:t>
            </a:r>
            <a:endParaRPr lang="en-SG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sz="3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6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Walk in wisdom </a:t>
            </a:r>
            <a:r>
              <a:rPr lang="en-SG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toward outsiders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sz="3600" dirty="0">
              <a:solidFill>
                <a:schemeClr val="bg1"/>
              </a:solidFill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7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xmlns="" id="{D6EC262F-0EB9-6BC6-BE86-5CE2E4A1F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768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73B617-93AF-750F-6962-3F3AE34D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1E813B-5DE6-EA60-C9F0-9D315C014D9E}"/>
              </a:ext>
            </a:extLst>
          </p:cNvPr>
          <p:cNvSpPr txBox="1"/>
          <p:nvPr/>
        </p:nvSpPr>
        <p:spPr>
          <a:xfrm>
            <a:off x="1242103" y="1859340"/>
            <a:ext cx="986924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1. G</a:t>
            </a:r>
            <a:r>
              <a:rPr lang="en-SG" sz="4000" b="1" dirty="0">
                <a:solidFill>
                  <a:srgbClr val="FFC000">
                    <a:lumMod val="40000"/>
                    <a:lumOff val="60000"/>
                  </a:srgb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OSPEL-CENTRED LIFE</a:t>
            </a:r>
            <a:endParaRPr lang="en-SG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sz="3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6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Walk in wisdom </a:t>
            </a:r>
            <a:r>
              <a:rPr lang="en-SG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toward outsiders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sz="3600" dirty="0">
              <a:solidFill>
                <a:schemeClr val="bg1"/>
              </a:solidFill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Colossians 1:9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600" dirty="0">
                <a:solidFill>
                  <a:schemeClr val="bg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… </a:t>
            </a:r>
            <a:r>
              <a:rPr lang="en-SG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asking that you may be filled with the knowledge of his will in all </a:t>
            </a:r>
            <a:r>
              <a:rPr lang="en-SG" sz="36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spiritual wisdom </a:t>
            </a:r>
            <a:r>
              <a:rPr lang="en-SG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and understanding, </a:t>
            </a:r>
            <a:endParaRPr lang="en-SG" sz="3600" dirty="0">
              <a:solidFill>
                <a:schemeClr val="bg1"/>
              </a:solidFill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052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73B617-93AF-750F-6962-3F3AE34D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1E813B-5DE6-EA60-C9F0-9D315C014D9E}"/>
              </a:ext>
            </a:extLst>
          </p:cNvPr>
          <p:cNvSpPr txBox="1"/>
          <p:nvPr/>
        </p:nvSpPr>
        <p:spPr>
          <a:xfrm>
            <a:off x="1242103" y="1859340"/>
            <a:ext cx="9869242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1. G</a:t>
            </a:r>
            <a:r>
              <a:rPr lang="en-SG" sz="4000" b="1" dirty="0">
                <a:solidFill>
                  <a:srgbClr val="FFC000">
                    <a:lumMod val="40000"/>
                    <a:lumOff val="60000"/>
                  </a:srgb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OSPEL-CENTRED LIFE</a:t>
            </a:r>
            <a:endParaRPr lang="en-SG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sz="3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6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Walk in wisdom </a:t>
            </a:r>
            <a:r>
              <a:rPr lang="en-SG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toward outsiders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sz="3600" dirty="0">
              <a:solidFill>
                <a:schemeClr val="bg1"/>
              </a:solidFill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Colossians 1:28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Him we proclaim, warning everyone and teaching everyone with all </a:t>
            </a:r>
            <a:r>
              <a:rPr lang="en-SG" sz="36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wisdom</a:t>
            </a:r>
            <a:r>
              <a:rPr lang="en-SG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that we may present everyone</a:t>
            </a:r>
            <a:r>
              <a:rPr lang="en-SG" sz="36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mature in Christ.</a:t>
            </a:r>
            <a:endParaRPr lang="en-SG" sz="3600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329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73B617-93AF-750F-6962-3F3AE34D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1E813B-5DE6-EA60-C9F0-9D315C014D9E}"/>
              </a:ext>
            </a:extLst>
          </p:cNvPr>
          <p:cNvSpPr txBox="1"/>
          <p:nvPr/>
        </p:nvSpPr>
        <p:spPr>
          <a:xfrm>
            <a:off x="1242103" y="1859340"/>
            <a:ext cx="986924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1. G</a:t>
            </a:r>
            <a:r>
              <a:rPr lang="en-SG" sz="4000" b="1" dirty="0">
                <a:solidFill>
                  <a:srgbClr val="FFC000">
                    <a:lumMod val="40000"/>
                    <a:lumOff val="60000"/>
                  </a:srgb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OSPEL-CENTRED LIFE</a:t>
            </a:r>
            <a:endParaRPr lang="en-SG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sz="3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6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Walk in wisdom </a:t>
            </a:r>
            <a:r>
              <a:rPr lang="en-SG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toward outsiders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sz="3600" dirty="0">
              <a:solidFill>
                <a:schemeClr val="bg1"/>
              </a:solidFill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Colossians 2:2–3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…</a:t>
            </a:r>
            <a:r>
              <a:rPr lang="en-SG" sz="36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Christ, in whom </a:t>
            </a:r>
            <a:r>
              <a:rPr lang="en-SG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are hidden all the treasures of </a:t>
            </a:r>
            <a:r>
              <a:rPr lang="en-SG" sz="36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wisdom</a:t>
            </a:r>
            <a:r>
              <a:rPr lang="en-SG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and knowledge.</a:t>
            </a:r>
            <a:endParaRPr lang="en-SG" sz="3600" dirty="0">
              <a:solidFill>
                <a:schemeClr val="bg1"/>
              </a:solidFill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839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73B617-93AF-750F-6962-3F3AE34D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1E813B-5DE6-EA60-C9F0-9D315C014D9E}"/>
              </a:ext>
            </a:extLst>
          </p:cNvPr>
          <p:cNvSpPr txBox="1"/>
          <p:nvPr/>
        </p:nvSpPr>
        <p:spPr>
          <a:xfrm>
            <a:off x="1242103" y="1859340"/>
            <a:ext cx="9869242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1. G</a:t>
            </a:r>
            <a:r>
              <a:rPr lang="en-SG" sz="4000" b="1" dirty="0">
                <a:solidFill>
                  <a:srgbClr val="FFC000">
                    <a:lumMod val="40000"/>
                    <a:lumOff val="60000"/>
                  </a:srgb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OSPEL-CENTRED LIFE</a:t>
            </a:r>
            <a:endParaRPr lang="en-SG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sz="3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6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Walk in wisdom </a:t>
            </a:r>
            <a:r>
              <a:rPr lang="en-SG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toward outsiders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sz="3600" dirty="0">
              <a:solidFill>
                <a:schemeClr val="bg1"/>
              </a:solidFill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sz="3600" dirty="0">
              <a:solidFill>
                <a:schemeClr val="bg1"/>
              </a:solidFill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873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73B617-93AF-750F-6962-3F3AE34D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1E813B-5DE6-EA60-C9F0-9D315C014D9E}"/>
              </a:ext>
            </a:extLst>
          </p:cNvPr>
          <p:cNvSpPr txBox="1"/>
          <p:nvPr/>
        </p:nvSpPr>
        <p:spPr>
          <a:xfrm>
            <a:off x="1242103" y="1859340"/>
            <a:ext cx="986924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1. G</a:t>
            </a:r>
            <a:r>
              <a:rPr lang="en-SG" sz="4000" b="1" dirty="0">
                <a:solidFill>
                  <a:srgbClr val="FFC000">
                    <a:lumMod val="40000"/>
                    <a:lumOff val="60000"/>
                  </a:srgb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OSPEL-CENTRED LIFE</a:t>
            </a:r>
            <a:endParaRPr lang="en-SG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sz="3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600" dirty="0">
                <a:solidFill>
                  <a:schemeClr val="bg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	Our </a:t>
            </a:r>
            <a:r>
              <a:rPr lang="en-SG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Witness</a:t>
            </a:r>
            <a:r>
              <a:rPr lang="en-SG" sz="3600" dirty="0">
                <a:solidFill>
                  <a:schemeClr val="bg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often begins with our </a:t>
            </a:r>
            <a:r>
              <a:rPr lang="en-SG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Walk</a:t>
            </a:r>
          </a:p>
        </p:txBody>
      </p:sp>
    </p:spTree>
    <p:extLst>
      <p:ext uri="{BB962C8B-B14F-4D97-AF65-F5344CB8AC3E}">
        <p14:creationId xmlns:p14="http://schemas.microsoft.com/office/powerpoint/2010/main" val="1329402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73B617-93AF-750F-6962-3F3AE34D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1E813B-5DE6-EA60-C9F0-9D315C014D9E}"/>
              </a:ext>
            </a:extLst>
          </p:cNvPr>
          <p:cNvSpPr txBox="1"/>
          <p:nvPr/>
        </p:nvSpPr>
        <p:spPr>
          <a:xfrm>
            <a:off x="1242103" y="1859340"/>
            <a:ext cx="986924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1. G</a:t>
            </a:r>
            <a:r>
              <a:rPr lang="en-SG" sz="4000" b="1" dirty="0">
                <a:solidFill>
                  <a:srgbClr val="FFC000">
                    <a:lumMod val="40000"/>
                    <a:lumOff val="60000"/>
                  </a:srgb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OSPEL-CENTRED LIFE</a:t>
            </a:r>
            <a:endParaRPr lang="en-SG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sz="3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600" dirty="0">
                <a:solidFill>
                  <a:schemeClr val="bg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	KNOW</a:t>
            </a:r>
            <a:r>
              <a:rPr lang="en-SG" sz="3600" dirty="0">
                <a:solidFill>
                  <a:schemeClr val="bg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  <a:sym typeface="Wingdings" pitchFamily="2" charset="2"/>
              </a:rPr>
              <a:t> GROW GO</a:t>
            </a:r>
            <a:endParaRPr lang="en-SG" sz="3600" dirty="0">
              <a:solidFill>
                <a:schemeClr val="bg1"/>
              </a:solidFill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610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73B617-93AF-750F-6962-3F3AE34D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1E813B-5DE6-EA60-C9F0-9D315C014D9E}"/>
              </a:ext>
            </a:extLst>
          </p:cNvPr>
          <p:cNvSpPr txBox="1"/>
          <p:nvPr/>
        </p:nvSpPr>
        <p:spPr>
          <a:xfrm>
            <a:off x="1242103" y="1859340"/>
            <a:ext cx="9869242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1. G</a:t>
            </a:r>
            <a:r>
              <a:rPr lang="en-SG" sz="4000" b="1" dirty="0">
                <a:solidFill>
                  <a:srgbClr val="FFC000">
                    <a:lumMod val="40000"/>
                    <a:lumOff val="60000"/>
                  </a:srgb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OSPEL-CENTRED LIFE</a:t>
            </a:r>
            <a:endParaRPr lang="en-SG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sz="3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6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Walk in wisdom </a:t>
            </a:r>
            <a:r>
              <a:rPr lang="en-SG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toward outsiders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sz="3600" dirty="0">
              <a:solidFill>
                <a:schemeClr val="bg1"/>
              </a:solidFill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sz="3600" dirty="0">
              <a:solidFill>
                <a:schemeClr val="bg1"/>
              </a:solidFill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00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73B617-93AF-750F-6962-3F3AE34D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1E813B-5DE6-EA60-C9F0-9D315C014D9E}"/>
              </a:ext>
            </a:extLst>
          </p:cNvPr>
          <p:cNvSpPr txBox="1"/>
          <p:nvPr/>
        </p:nvSpPr>
        <p:spPr>
          <a:xfrm>
            <a:off x="1242103" y="1859340"/>
            <a:ext cx="986924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1. G</a:t>
            </a:r>
            <a:r>
              <a:rPr lang="en-SG" sz="4000" b="1" dirty="0">
                <a:solidFill>
                  <a:srgbClr val="FFC000">
                    <a:lumMod val="40000"/>
                    <a:lumOff val="60000"/>
                  </a:srgb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OSPEL-CENTRED LIFE</a:t>
            </a:r>
            <a:endParaRPr lang="en-SG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sz="3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69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73B617-93AF-750F-6962-3F3AE34D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1E813B-5DE6-EA60-C9F0-9D315C014D9E}"/>
              </a:ext>
            </a:extLst>
          </p:cNvPr>
          <p:cNvSpPr txBox="1"/>
          <p:nvPr/>
        </p:nvSpPr>
        <p:spPr>
          <a:xfrm>
            <a:off x="1242103" y="1859340"/>
            <a:ext cx="98692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4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2. GRABBING IN LOVE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sz="4000" b="1" dirty="0"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68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73B617-93AF-750F-6962-3F3AE34D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1E813B-5DE6-EA60-C9F0-9D315C014D9E}"/>
              </a:ext>
            </a:extLst>
          </p:cNvPr>
          <p:cNvSpPr txBox="1"/>
          <p:nvPr/>
        </p:nvSpPr>
        <p:spPr>
          <a:xfrm>
            <a:off x="1242103" y="1859340"/>
            <a:ext cx="9869242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4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2. GRABBING IN LOVE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sz="4000" b="1" dirty="0"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fontAlgn="base">
              <a:defRPr/>
            </a:pPr>
            <a:r>
              <a:rPr lang="en-SG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making the best use of the time. </a:t>
            </a:r>
          </a:p>
        </p:txBody>
      </p:sp>
    </p:spTree>
    <p:extLst>
      <p:ext uri="{BB962C8B-B14F-4D97-AF65-F5344CB8AC3E}">
        <p14:creationId xmlns:p14="http://schemas.microsoft.com/office/powerpoint/2010/main" val="1895826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73B617-93AF-750F-6962-3F3AE34D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1E813B-5DE6-EA60-C9F0-9D315C014D9E}"/>
              </a:ext>
            </a:extLst>
          </p:cNvPr>
          <p:cNvSpPr txBox="1"/>
          <p:nvPr/>
        </p:nvSpPr>
        <p:spPr>
          <a:xfrm>
            <a:off x="1161379" y="1237695"/>
            <a:ext cx="986924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Colossians </a:t>
            </a:r>
            <a:r>
              <a:rPr lang="en-SG" sz="3200" dirty="0">
                <a:solidFill>
                  <a:srgbClr val="FFC000">
                    <a:lumMod val="40000"/>
                    <a:lumOff val="60000"/>
                  </a:srgb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4:5-6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Walk in wisdom toward outsiders, making the best use of the time.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sz="3200" dirty="0">
              <a:solidFill>
                <a:prstClr val="white"/>
              </a:solidFill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Let your speech always be gracious, seasoned with salt, so that you may know how you ought to answer each person.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sz="3200" dirty="0">
              <a:solidFill>
                <a:prstClr val="white"/>
              </a:solidFill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15574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9FC0B-2A0D-E91E-BECF-A544A08CF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A80A3F-813D-19D3-045B-141E40B3C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16747854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73B617-93AF-750F-6962-3F3AE34D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1E813B-5DE6-EA60-C9F0-9D315C014D9E}"/>
              </a:ext>
            </a:extLst>
          </p:cNvPr>
          <p:cNvSpPr txBox="1"/>
          <p:nvPr/>
        </p:nvSpPr>
        <p:spPr>
          <a:xfrm>
            <a:off x="1242103" y="1859340"/>
            <a:ext cx="9869242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4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2. GRABBING IN LOVE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sz="4000" b="1" dirty="0"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fontAlgn="base">
              <a:defRPr/>
            </a:pPr>
            <a:r>
              <a:rPr lang="en-SG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making the best use of the time. </a:t>
            </a:r>
          </a:p>
        </p:txBody>
      </p:sp>
    </p:spTree>
    <p:extLst>
      <p:ext uri="{BB962C8B-B14F-4D97-AF65-F5344CB8AC3E}">
        <p14:creationId xmlns:p14="http://schemas.microsoft.com/office/powerpoint/2010/main" val="33365071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67B3C643-9820-E4A6-2B85-B751EA300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763" y="3036713"/>
            <a:ext cx="3990474" cy="382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xmlns="" id="{CDCD7315-A4D0-2956-8967-E93D7EDBC4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Franklin Gothic Medium" panose="020B0603020102020204" pitchFamily="34" charset="0"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xmlns="" id="{F328F3C7-157F-1C67-B0A0-D249700B4E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>
                <a:latin typeface="Franklin Gothic Medium" panose="020B0603020102020204" pitchFamily="34" charset="0"/>
              </a:rPr>
              <a:t>	</a:t>
            </a:r>
            <a:r>
              <a:rPr lang="en-US" altLang="en-US" sz="2800" dirty="0">
                <a:latin typeface="Franklin Gothic Medium" panose="020B0603020102020204" pitchFamily="34" charset="0"/>
              </a:rPr>
              <a:t>Why do you stand on tip-toe? </a:t>
            </a:r>
          </a:p>
          <a:p>
            <a:pPr>
              <a:buFontTx/>
              <a:buNone/>
            </a:pPr>
            <a:r>
              <a:rPr lang="en-US" altLang="en-US" dirty="0">
                <a:latin typeface="Franklin Gothic Medium" panose="020B0603020102020204" pitchFamily="34" charset="0"/>
              </a:rPr>
              <a:t>	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F7851CC6-D20D-6CD4-9446-E64F5B6F6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763" y="3036713"/>
            <a:ext cx="3990474" cy="382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8469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xmlns="" id="{CDCD7315-A4D0-2956-8967-E93D7EDBC4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Franklin Gothic Medium" panose="020B0603020102020204" pitchFamily="34" charset="0"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xmlns="" id="{F328F3C7-157F-1C67-B0A0-D249700B4E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>
                <a:latin typeface="Franklin Gothic Medium" panose="020B0603020102020204" pitchFamily="34" charset="0"/>
              </a:rPr>
              <a:t>	</a:t>
            </a:r>
            <a:r>
              <a:rPr lang="en-US" altLang="en-US" sz="2800" dirty="0">
                <a:latin typeface="Franklin Gothic Medium" panose="020B0603020102020204" pitchFamily="34" charset="0"/>
              </a:rPr>
              <a:t>Why do you stand on tip-toe? </a:t>
            </a:r>
          </a:p>
          <a:p>
            <a:pPr>
              <a:buFontTx/>
              <a:buNone/>
            </a:pPr>
            <a:r>
              <a:rPr lang="en-US" altLang="en-US" sz="2800" dirty="0">
                <a:latin typeface="Franklin Gothic Medium" panose="020B0603020102020204" pitchFamily="34" charset="0"/>
              </a:rPr>
              <a:t>    I am ever running.</a:t>
            </a:r>
            <a:r>
              <a:rPr lang="en-US" altLang="en-US" dirty="0">
                <a:latin typeface="Franklin Gothic Medium" panose="020B0603020102020204" pitchFamily="34" charset="0"/>
              </a:rPr>
              <a:t/>
            </a:r>
            <a:br>
              <a:rPr lang="en-US" altLang="en-US" dirty="0">
                <a:latin typeface="Franklin Gothic Medium" panose="020B0603020102020204" pitchFamily="34" charset="0"/>
              </a:rPr>
            </a:br>
            <a:endParaRPr lang="en-US" altLang="en-US" dirty="0">
              <a:latin typeface="Franklin Gothic Medium" panose="020B0603020102020204" pitchFamily="34" charset="0"/>
            </a:endParaRPr>
          </a:p>
          <a:p>
            <a:pPr>
              <a:buFontTx/>
              <a:buNone/>
            </a:pPr>
            <a:r>
              <a:rPr lang="en-US" altLang="en-US" dirty="0">
                <a:latin typeface="Franklin Gothic Medium" panose="020B0603020102020204" pitchFamily="34" charset="0"/>
              </a:rPr>
              <a:t>	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9F6B7702-79F3-D540-D4D1-15F12BF3F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763" y="3036713"/>
            <a:ext cx="3990474" cy="382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3661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xmlns="" id="{92F126EA-02ED-20A2-1274-E700AC0DEA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Franklin Gothic Medium" panose="020B0603020102020204" pitchFamily="34" charset="0"/>
            </a:endParaRP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xmlns="" id="{BEA736AE-1252-1FD3-1A50-D50C5A3F91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>
                <a:latin typeface="Franklin Gothic Medium" panose="020B0603020102020204" pitchFamily="34" charset="0"/>
              </a:rPr>
              <a:t>	</a:t>
            </a:r>
            <a:r>
              <a:rPr lang="en-US" altLang="en-US" sz="2800" dirty="0">
                <a:latin typeface="Franklin Gothic Medium" panose="020B0603020102020204" pitchFamily="34" charset="0"/>
              </a:rPr>
              <a:t>And why you have a pair of wings on your feet? </a:t>
            </a:r>
            <a:r>
              <a:rPr lang="en-US" altLang="en-US" dirty="0">
                <a:latin typeface="Franklin Gothic Medium" panose="020B0603020102020204" pitchFamily="34" charset="0"/>
              </a:rPr>
              <a:t/>
            </a:r>
            <a:br>
              <a:rPr lang="en-US" altLang="en-US" dirty="0">
                <a:latin typeface="Franklin Gothic Medium" panose="020B0603020102020204" pitchFamily="34" charset="0"/>
              </a:rPr>
            </a:br>
            <a:r>
              <a:rPr lang="en-US" altLang="en-US" dirty="0">
                <a:latin typeface="Franklin Gothic Medium" panose="020B0603020102020204" pitchFamily="34" charset="0"/>
              </a:rPr>
              <a:t/>
            </a:r>
            <a:br>
              <a:rPr lang="en-US" altLang="en-US" dirty="0">
                <a:latin typeface="Franklin Gothic Medium" panose="020B0603020102020204" pitchFamily="34" charset="0"/>
              </a:rPr>
            </a:br>
            <a:endParaRPr lang="en-US" altLang="en-US" dirty="0">
              <a:latin typeface="Franklin Gothic Medium" panose="020B0603020102020204" pitchFamily="34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3A24A5AB-4571-E8C1-1DB6-E2FBC222D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763" y="3036713"/>
            <a:ext cx="3990474" cy="382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9805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xmlns="" id="{92F126EA-02ED-20A2-1274-E700AC0DEA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Franklin Gothic Medium" panose="020B0603020102020204" pitchFamily="34" charset="0"/>
            </a:endParaRP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xmlns="" id="{BEA736AE-1252-1FD3-1A50-D50C5A3F91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>
                <a:latin typeface="Franklin Gothic Medium" panose="020B0603020102020204" pitchFamily="34" charset="0"/>
              </a:rPr>
              <a:t>	</a:t>
            </a:r>
            <a:r>
              <a:rPr lang="en-US" altLang="en-US" sz="2800" dirty="0">
                <a:latin typeface="Franklin Gothic Medium" panose="020B0603020102020204" pitchFamily="34" charset="0"/>
              </a:rPr>
              <a:t>And why you have a pair of wings on your feet? </a:t>
            </a:r>
          </a:p>
          <a:p>
            <a:pPr>
              <a:buFontTx/>
              <a:buNone/>
            </a:pPr>
            <a:r>
              <a:rPr lang="en-US" altLang="en-US" sz="2800" dirty="0">
                <a:latin typeface="Franklin Gothic Medium" panose="020B0603020102020204" pitchFamily="34" charset="0"/>
              </a:rPr>
              <a:t>    I fly away swiftly with the wind.</a:t>
            </a:r>
            <a:r>
              <a:rPr lang="en-US" altLang="en-US" dirty="0">
                <a:latin typeface="Franklin Gothic Medium" panose="020B0603020102020204" pitchFamily="34" charset="0"/>
              </a:rPr>
              <a:t/>
            </a:r>
            <a:br>
              <a:rPr lang="en-US" altLang="en-US" dirty="0">
                <a:latin typeface="Franklin Gothic Medium" panose="020B0603020102020204" pitchFamily="34" charset="0"/>
              </a:rPr>
            </a:br>
            <a:r>
              <a:rPr lang="en-US" altLang="en-US" dirty="0">
                <a:latin typeface="Franklin Gothic Medium" panose="020B0603020102020204" pitchFamily="34" charset="0"/>
              </a:rPr>
              <a:t/>
            </a:r>
            <a:br>
              <a:rPr lang="en-US" altLang="en-US" dirty="0">
                <a:latin typeface="Franklin Gothic Medium" panose="020B0603020102020204" pitchFamily="34" charset="0"/>
              </a:rPr>
            </a:br>
            <a:endParaRPr lang="en-US" altLang="en-US" dirty="0">
              <a:latin typeface="Franklin Gothic Medium" panose="020B0603020102020204" pitchFamily="34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23FC12CB-27E7-E8B0-667F-8D45C41C0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763" y="3036713"/>
            <a:ext cx="3990474" cy="382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xmlns="" id="{63798BA6-87BE-4083-B054-4B86242822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Franklin Gothic Medium" panose="020B0603020102020204" pitchFamily="34" charset="0"/>
            </a:endParaRP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xmlns="" id="{FEA9181C-AE7B-A822-5A5F-3109231436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>
                <a:latin typeface="Franklin Gothic Medium" panose="020B0603020102020204" pitchFamily="34" charset="0"/>
              </a:rPr>
              <a:t>	</a:t>
            </a:r>
            <a:r>
              <a:rPr lang="en-US" altLang="en-US" sz="2800" dirty="0">
                <a:latin typeface="Franklin Gothic Medium" panose="020B0603020102020204" pitchFamily="34" charset="0"/>
              </a:rPr>
              <a:t>And why does your hair hang over your face? </a:t>
            </a:r>
            <a:br>
              <a:rPr lang="en-US" altLang="en-US" sz="2800" dirty="0">
                <a:latin typeface="Franklin Gothic Medium" panose="020B0603020102020204" pitchFamily="34" charset="0"/>
              </a:rPr>
            </a:br>
            <a:endParaRPr lang="en-US" altLang="en-US" sz="2800" dirty="0">
              <a:latin typeface="Franklin Gothic Medium" panose="020B0603020102020204" pitchFamily="34" charset="0"/>
            </a:endParaRPr>
          </a:p>
          <a:p>
            <a:pPr>
              <a:buFontTx/>
              <a:buNone/>
            </a:pPr>
            <a:endParaRPr lang="en-US" altLang="en-US" dirty="0">
              <a:latin typeface="Franklin Gothic Medium" panose="020B0603020102020204" pitchFamily="34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329DACAF-DEE0-FA65-0E1D-A42233450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763" y="3036713"/>
            <a:ext cx="3990474" cy="382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xmlns="" id="{63798BA6-87BE-4083-B054-4B86242822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Franklin Gothic Medium" panose="020B0603020102020204" pitchFamily="34" charset="0"/>
            </a:endParaRP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xmlns="" id="{FEA9181C-AE7B-A822-5A5F-3109231436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>
                <a:latin typeface="Franklin Gothic Medium" panose="020B0603020102020204" pitchFamily="34" charset="0"/>
              </a:rPr>
              <a:t>	</a:t>
            </a:r>
            <a:r>
              <a:rPr lang="en-US" altLang="en-US" sz="2800" dirty="0">
                <a:latin typeface="Franklin Gothic Medium" panose="020B0603020102020204" pitchFamily="34" charset="0"/>
              </a:rPr>
              <a:t>And why does your hair hang over your face? </a:t>
            </a:r>
          </a:p>
          <a:p>
            <a:pPr>
              <a:buFontTx/>
              <a:buNone/>
            </a:pPr>
            <a:r>
              <a:rPr lang="en-US" altLang="en-US" sz="2800" dirty="0">
                <a:latin typeface="Franklin Gothic Medium" panose="020B0603020102020204" pitchFamily="34" charset="0"/>
              </a:rPr>
              <a:t>    For him to seize me by the forelock when I come.</a:t>
            </a:r>
            <a:br>
              <a:rPr lang="en-US" altLang="en-US" sz="2800" dirty="0">
                <a:latin typeface="Franklin Gothic Medium" panose="020B0603020102020204" pitchFamily="34" charset="0"/>
              </a:rPr>
            </a:br>
            <a:endParaRPr lang="en-US" altLang="en-US" sz="2800" dirty="0">
              <a:latin typeface="Franklin Gothic Medium" panose="020B0603020102020204" pitchFamily="34" charset="0"/>
            </a:endParaRPr>
          </a:p>
          <a:p>
            <a:pPr>
              <a:buFontTx/>
              <a:buNone/>
            </a:pPr>
            <a:endParaRPr lang="en-US" altLang="en-US" dirty="0">
              <a:latin typeface="Franklin Gothic Medium" panose="020B0603020102020204" pitchFamily="34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E63127B8-3007-F9A4-C96B-E323DBF7B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763" y="3036713"/>
            <a:ext cx="3990474" cy="382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7147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xmlns="" id="{8E8CB816-48C4-F165-C441-5D0FA617DD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Franklin Gothic Medium" panose="020B0603020102020204" pitchFamily="34" charset="0"/>
            </a:endParaRP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xmlns="" id="{C6B02D5C-16C7-5DAF-84F2-EF23B78D6F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>
                <a:latin typeface="Franklin Gothic Medium" panose="020B0603020102020204" pitchFamily="34" charset="0"/>
              </a:rPr>
              <a:t>	</a:t>
            </a:r>
            <a:r>
              <a:rPr lang="en-US" altLang="en-US" sz="2800" dirty="0">
                <a:latin typeface="Franklin Gothic Medium" panose="020B0603020102020204" pitchFamily="34" charset="0"/>
              </a:rPr>
              <a:t>And why is the back of your head bald? 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5DF719E5-5D6B-84FB-55F5-475B2DDB1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763" y="3036713"/>
            <a:ext cx="3990474" cy="382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73B617-93AF-750F-6962-3F3AE34D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1E813B-5DE6-EA60-C9F0-9D315C014D9E}"/>
              </a:ext>
            </a:extLst>
          </p:cNvPr>
          <p:cNvSpPr txBox="1"/>
          <p:nvPr/>
        </p:nvSpPr>
        <p:spPr>
          <a:xfrm>
            <a:off x="1161379" y="1237695"/>
            <a:ext cx="986924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Colossians 3:1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If then you have been raised with Christ,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seek the things that are above,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1684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xmlns="" id="{8E8CB816-48C4-F165-C441-5D0FA617DD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Franklin Gothic Medium" panose="020B0603020102020204" pitchFamily="34" charset="0"/>
            </a:endParaRP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xmlns="" id="{C6B02D5C-16C7-5DAF-84F2-EF23B78D6F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>
                <a:latin typeface="Franklin Gothic Medium" panose="020B0603020102020204" pitchFamily="34" charset="0"/>
              </a:rPr>
              <a:t>	</a:t>
            </a:r>
            <a:r>
              <a:rPr lang="en-US" altLang="en-US" sz="2800" dirty="0">
                <a:latin typeface="Franklin Gothic Medium" panose="020B0603020102020204" pitchFamily="34" charset="0"/>
              </a:rPr>
              <a:t>And why is the back of your head bald? </a:t>
            </a:r>
          </a:p>
          <a:p>
            <a:pPr>
              <a:buFontTx/>
              <a:buNone/>
            </a:pPr>
            <a:r>
              <a:rPr lang="en-US" altLang="en-US" sz="2800" dirty="0">
                <a:latin typeface="Franklin Gothic Medium" panose="020B0603020102020204" pitchFamily="34" charset="0"/>
              </a:rPr>
              <a:t>    That when I’m gone, none can lay hold of me.</a:t>
            </a:r>
          </a:p>
        </p:txBody>
      </p:sp>
      <p:pic>
        <p:nvPicPr>
          <p:cNvPr id="118788" name="Picture 4">
            <a:extLst>
              <a:ext uri="{FF2B5EF4-FFF2-40B4-BE49-F238E27FC236}">
                <a16:creationId xmlns:a16="http://schemas.microsoft.com/office/drawing/2014/main" xmlns="" id="{59E33C72-3A69-F952-5438-FB3C375EF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763" y="3036713"/>
            <a:ext cx="3990474" cy="382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7619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73B617-93AF-750F-6962-3F3AE34D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1E813B-5DE6-EA60-C9F0-9D315C014D9E}"/>
              </a:ext>
            </a:extLst>
          </p:cNvPr>
          <p:cNvSpPr txBox="1"/>
          <p:nvPr/>
        </p:nvSpPr>
        <p:spPr>
          <a:xfrm>
            <a:off x="1242103" y="1859340"/>
            <a:ext cx="9869242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2. GRABBING IN LOVE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4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making the best use of the time. </a:t>
            </a:r>
          </a:p>
        </p:txBody>
      </p:sp>
    </p:spTree>
    <p:extLst>
      <p:ext uri="{BB962C8B-B14F-4D97-AF65-F5344CB8AC3E}">
        <p14:creationId xmlns:p14="http://schemas.microsoft.com/office/powerpoint/2010/main" val="15082463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73B617-93AF-750F-6962-3F3AE34D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1E813B-5DE6-EA60-C9F0-9D315C014D9E}"/>
              </a:ext>
            </a:extLst>
          </p:cNvPr>
          <p:cNvSpPr txBox="1"/>
          <p:nvPr/>
        </p:nvSpPr>
        <p:spPr>
          <a:xfrm>
            <a:off x="1242103" y="1859340"/>
            <a:ext cx="98692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4000" b="1" dirty="0">
                <a:solidFill>
                  <a:srgbClr val="FFC000">
                    <a:lumMod val="40000"/>
                    <a:lumOff val="60000"/>
                  </a:srgb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3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. GRACIOUS WITH OUR LIPS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4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8045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73B617-93AF-750F-6962-3F3AE34D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1E813B-5DE6-EA60-C9F0-9D315C014D9E}"/>
              </a:ext>
            </a:extLst>
          </p:cNvPr>
          <p:cNvSpPr txBox="1"/>
          <p:nvPr/>
        </p:nvSpPr>
        <p:spPr>
          <a:xfrm>
            <a:off x="1242103" y="1859340"/>
            <a:ext cx="9869242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4000" b="1" dirty="0">
                <a:solidFill>
                  <a:srgbClr val="FFC000">
                    <a:lumMod val="40000"/>
                    <a:lumOff val="60000"/>
                  </a:srgb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3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. GRACIOUS WITH OUR LIPS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4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Let your speech always be gracious, seasoned with salt, so that you may know how you ought to answer each person. </a:t>
            </a:r>
          </a:p>
        </p:txBody>
      </p:sp>
    </p:spTree>
    <p:extLst>
      <p:ext uri="{BB962C8B-B14F-4D97-AF65-F5344CB8AC3E}">
        <p14:creationId xmlns:p14="http://schemas.microsoft.com/office/powerpoint/2010/main" val="10298031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73B617-93AF-750F-6962-3F3AE34D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1E813B-5DE6-EA60-C9F0-9D315C014D9E}"/>
              </a:ext>
            </a:extLst>
          </p:cNvPr>
          <p:cNvSpPr txBox="1"/>
          <p:nvPr/>
        </p:nvSpPr>
        <p:spPr>
          <a:xfrm>
            <a:off x="1242103" y="1859340"/>
            <a:ext cx="986924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4000" b="1" dirty="0">
                <a:solidFill>
                  <a:srgbClr val="FFC000">
                    <a:lumMod val="40000"/>
                    <a:lumOff val="60000"/>
                  </a:srgb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3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. GRACIOUS WITH OUR LIPS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4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Let your speech always be gracious, seasoned with salt, so that you may know how you ought to answer each person.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sz="1200" dirty="0">
              <a:solidFill>
                <a:prstClr val="white"/>
              </a:solidFill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60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1 Peter 3:15 always being prepared to make a </a:t>
            </a:r>
            <a:r>
              <a:rPr kumimoji="0" lang="en-SG" sz="360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defense</a:t>
            </a:r>
            <a:r>
              <a:rPr kumimoji="0" lang="en-SG" sz="360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to anyone who asks you … yet do it with </a:t>
            </a:r>
            <a:r>
              <a:rPr kumimoji="0" lang="en-SG" sz="3600" i="0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gentleness and respect</a:t>
            </a:r>
          </a:p>
        </p:txBody>
      </p:sp>
    </p:spTree>
    <p:extLst>
      <p:ext uri="{BB962C8B-B14F-4D97-AF65-F5344CB8AC3E}">
        <p14:creationId xmlns:p14="http://schemas.microsoft.com/office/powerpoint/2010/main" val="24532442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73B617-93AF-750F-6962-3F3AE34D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1E813B-5DE6-EA60-C9F0-9D315C014D9E}"/>
              </a:ext>
            </a:extLst>
          </p:cNvPr>
          <p:cNvSpPr txBox="1"/>
          <p:nvPr/>
        </p:nvSpPr>
        <p:spPr>
          <a:xfrm>
            <a:off x="1242103" y="1859340"/>
            <a:ext cx="986924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4000" b="1" dirty="0">
                <a:solidFill>
                  <a:srgbClr val="FFC000">
                    <a:lumMod val="40000"/>
                    <a:lumOff val="60000"/>
                  </a:srgb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3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. GRACIOUS WITH OUR LIPS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4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Let your speech always be gracious, seasoned with salt, so that you may know how you ought to answer each person.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sz="1200" dirty="0">
              <a:solidFill>
                <a:prstClr val="white"/>
              </a:solidFill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1763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73B617-93AF-750F-6962-3F3AE34D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1E813B-5DE6-EA60-C9F0-9D315C014D9E}"/>
              </a:ext>
            </a:extLst>
          </p:cNvPr>
          <p:cNvSpPr txBox="1"/>
          <p:nvPr/>
        </p:nvSpPr>
        <p:spPr>
          <a:xfrm>
            <a:off x="1242103" y="1859340"/>
            <a:ext cx="986924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4000" b="1" dirty="0">
                <a:solidFill>
                  <a:srgbClr val="FFC000">
                    <a:lumMod val="40000"/>
                    <a:lumOff val="60000"/>
                  </a:srgb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3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. GRACIOUS WITH OUR LIPS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4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Let your speech always be gracious, seasoned with salt, so that you may know how you ought to 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answer each person.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sz="1200" dirty="0">
              <a:solidFill>
                <a:prstClr val="white"/>
              </a:solidFill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0740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73B617-93AF-750F-6962-3F3AE34D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1E813B-5DE6-EA60-C9F0-9D315C014D9E}"/>
              </a:ext>
            </a:extLst>
          </p:cNvPr>
          <p:cNvSpPr txBox="1"/>
          <p:nvPr/>
        </p:nvSpPr>
        <p:spPr>
          <a:xfrm>
            <a:off x="1161379" y="1237695"/>
            <a:ext cx="986924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Colossians 3:1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If then you have been raised with Christ,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seek the things that are above,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5577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73B617-93AF-750F-6962-3F3AE34D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1E813B-5DE6-EA60-C9F0-9D315C014D9E}"/>
              </a:ext>
            </a:extLst>
          </p:cNvPr>
          <p:cNvSpPr txBox="1"/>
          <p:nvPr/>
        </p:nvSpPr>
        <p:spPr>
          <a:xfrm>
            <a:off x="1161379" y="1237695"/>
            <a:ext cx="9869242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Colossians 3:1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If then you have been raised with Christ,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seek the things that are above,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200" dirty="0">
                <a:solidFill>
                  <a:prstClr val="white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    </a:t>
            </a:r>
            <a:r>
              <a:rPr lang="en-SG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3:5-11 	   Purity in life</a:t>
            </a:r>
          </a:p>
        </p:txBody>
      </p:sp>
    </p:spTree>
    <p:extLst>
      <p:ext uri="{BB962C8B-B14F-4D97-AF65-F5344CB8AC3E}">
        <p14:creationId xmlns:p14="http://schemas.microsoft.com/office/powerpoint/2010/main" val="16373358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73B617-93AF-750F-6962-3F3AE34D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1E813B-5DE6-EA60-C9F0-9D315C014D9E}"/>
              </a:ext>
            </a:extLst>
          </p:cNvPr>
          <p:cNvSpPr txBox="1"/>
          <p:nvPr/>
        </p:nvSpPr>
        <p:spPr>
          <a:xfrm>
            <a:off x="1161379" y="1237695"/>
            <a:ext cx="986924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Colossians 3:1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If then you have been raised with Christ,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seek the things that are above,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200" dirty="0">
                <a:solidFill>
                  <a:prstClr val="white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    </a:t>
            </a:r>
            <a:r>
              <a:rPr lang="en-SG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3:5-11 	   Purity in life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    3:12-17    Unity in church </a:t>
            </a:r>
          </a:p>
        </p:txBody>
      </p:sp>
    </p:spTree>
    <p:extLst>
      <p:ext uri="{BB962C8B-B14F-4D97-AF65-F5344CB8AC3E}">
        <p14:creationId xmlns:p14="http://schemas.microsoft.com/office/powerpoint/2010/main" val="3496978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73B617-93AF-750F-6962-3F3AE34D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1E813B-5DE6-EA60-C9F0-9D315C014D9E}"/>
              </a:ext>
            </a:extLst>
          </p:cNvPr>
          <p:cNvSpPr txBox="1"/>
          <p:nvPr/>
        </p:nvSpPr>
        <p:spPr>
          <a:xfrm>
            <a:off x="1161379" y="1237695"/>
            <a:ext cx="9869242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Colossians 3:1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If then you have been raised with Christ,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seek the things that are above,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200" dirty="0">
                <a:solidFill>
                  <a:prstClr val="white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    </a:t>
            </a:r>
            <a:r>
              <a:rPr lang="en-SG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3:5-11 	   Purity in life</a:t>
            </a:r>
          </a:p>
        </p:txBody>
      </p:sp>
    </p:spTree>
    <p:extLst>
      <p:ext uri="{BB962C8B-B14F-4D97-AF65-F5344CB8AC3E}">
        <p14:creationId xmlns:p14="http://schemas.microsoft.com/office/powerpoint/2010/main" val="11353222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73B617-93AF-750F-6962-3F3AE34D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1E813B-5DE6-EA60-C9F0-9D315C014D9E}"/>
              </a:ext>
            </a:extLst>
          </p:cNvPr>
          <p:cNvSpPr txBox="1"/>
          <p:nvPr/>
        </p:nvSpPr>
        <p:spPr>
          <a:xfrm>
            <a:off x="1161379" y="1237695"/>
            <a:ext cx="986924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Colossians 3:1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If then you have been raised with Christ,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seek the things that are above,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200" dirty="0">
                <a:solidFill>
                  <a:prstClr val="white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    </a:t>
            </a:r>
            <a:r>
              <a:rPr lang="en-SG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3:5-11 	   Purity in life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    3:12-17    Unity in church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    3:18-4:1   Order in household</a:t>
            </a:r>
          </a:p>
        </p:txBody>
      </p:sp>
    </p:spTree>
    <p:extLst>
      <p:ext uri="{BB962C8B-B14F-4D97-AF65-F5344CB8AC3E}">
        <p14:creationId xmlns:p14="http://schemas.microsoft.com/office/powerpoint/2010/main" val="10623966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73B617-93AF-750F-6962-3F3AE34D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1E813B-5DE6-EA60-C9F0-9D315C014D9E}"/>
              </a:ext>
            </a:extLst>
          </p:cNvPr>
          <p:cNvSpPr txBox="1"/>
          <p:nvPr/>
        </p:nvSpPr>
        <p:spPr>
          <a:xfrm>
            <a:off x="1161379" y="1237695"/>
            <a:ext cx="9869242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Colossians 3:1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If then you have been raised with Christ,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seek the things that are above,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200" dirty="0">
                <a:solidFill>
                  <a:prstClr val="white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    </a:t>
            </a:r>
            <a:r>
              <a:rPr lang="en-SG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3:5-11 	   Purity in life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    3:12-17    Unity in church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    3:18-4:1   Order in household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    4:2-4	   Faithfulness in prayer</a:t>
            </a:r>
          </a:p>
        </p:txBody>
      </p:sp>
    </p:spTree>
    <p:extLst>
      <p:ext uri="{BB962C8B-B14F-4D97-AF65-F5344CB8AC3E}">
        <p14:creationId xmlns:p14="http://schemas.microsoft.com/office/powerpoint/2010/main" val="6483738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73B617-93AF-750F-6962-3F3AE34D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1E813B-5DE6-EA60-C9F0-9D315C014D9E}"/>
              </a:ext>
            </a:extLst>
          </p:cNvPr>
          <p:cNvSpPr txBox="1"/>
          <p:nvPr/>
        </p:nvSpPr>
        <p:spPr>
          <a:xfrm>
            <a:off x="1161379" y="1237695"/>
            <a:ext cx="9869242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Colossians 3:1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If then you have been raised with Christ,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seek the things that are above,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200" dirty="0">
                <a:solidFill>
                  <a:prstClr val="white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    </a:t>
            </a:r>
            <a:r>
              <a:rPr lang="en-SG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3:5-11 	   Purity in life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    3:12-17    Unity in church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    3:18-4:1   Order in household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    4:2-4	   Faithfulness in prayer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    4:5-6	   Wisdom and graciousness in testimony</a:t>
            </a:r>
          </a:p>
        </p:txBody>
      </p:sp>
    </p:spTree>
    <p:extLst>
      <p:ext uri="{BB962C8B-B14F-4D97-AF65-F5344CB8AC3E}">
        <p14:creationId xmlns:p14="http://schemas.microsoft.com/office/powerpoint/2010/main" val="32566118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73B617-93AF-750F-6962-3F3AE34D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1E813B-5DE6-EA60-C9F0-9D315C014D9E}"/>
              </a:ext>
            </a:extLst>
          </p:cNvPr>
          <p:cNvSpPr txBox="1"/>
          <p:nvPr/>
        </p:nvSpPr>
        <p:spPr>
          <a:xfrm>
            <a:off x="1161379" y="1237695"/>
            <a:ext cx="9869242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Colossians 3:1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If then you have been raised with Christ,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seek the things that are above,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200" dirty="0">
                <a:solidFill>
                  <a:schemeClr val="tx2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    3:5-11 	   Purity in life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200" dirty="0">
                <a:solidFill>
                  <a:schemeClr val="tx2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    3:12-17    Unity in church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200" dirty="0">
                <a:solidFill>
                  <a:schemeClr val="tx2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    3:18-4:1   Order in household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200" dirty="0">
                <a:solidFill>
                  <a:schemeClr val="tx2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    4:2-4	   Faithfulness in prayer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    4:5-6	   Wisdom and graciousness in testimony</a:t>
            </a:r>
          </a:p>
        </p:txBody>
      </p:sp>
    </p:spTree>
    <p:extLst>
      <p:ext uri="{BB962C8B-B14F-4D97-AF65-F5344CB8AC3E}">
        <p14:creationId xmlns:p14="http://schemas.microsoft.com/office/powerpoint/2010/main" val="3582642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73B617-93AF-750F-6962-3F3AE34D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1E813B-5DE6-EA60-C9F0-9D315C014D9E}"/>
              </a:ext>
            </a:extLst>
          </p:cNvPr>
          <p:cNvSpPr txBox="1"/>
          <p:nvPr/>
        </p:nvSpPr>
        <p:spPr>
          <a:xfrm>
            <a:off x="889177" y="1498392"/>
            <a:ext cx="9707793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endParaRPr lang="en-SG" sz="4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 fontAlgn="base"/>
            <a:endParaRPr lang="en-SG" sz="3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 fontAlgn="base"/>
            <a:r>
              <a:rPr lang="en-SG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1. GOSPEL-CENTRED IN LIFE</a:t>
            </a:r>
          </a:p>
          <a:p>
            <a:pPr algn="ctr" fontAlgn="base"/>
            <a:endParaRPr lang="en-SG" sz="3200" b="0" i="0" dirty="0">
              <a:solidFill>
                <a:schemeClr val="accent4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762806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73B617-93AF-750F-6962-3F3AE34D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1E813B-5DE6-EA60-C9F0-9D315C014D9E}"/>
              </a:ext>
            </a:extLst>
          </p:cNvPr>
          <p:cNvSpPr txBox="1"/>
          <p:nvPr/>
        </p:nvSpPr>
        <p:spPr>
          <a:xfrm>
            <a:off x="889177" y="1498392"/>
            <a:ext cx="9707793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endParaRPr lang="en-SG" sz="4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 fontAlgn="base"/>
            <a:endParaRPr lang="en-SG" sz="3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 fontAlgn="base"/>
            <a:r>
              <a:rPr lang="en-SG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1. GOSPEL-CENTRED IN LIFE</a:t>
            </a:r>
          </a:p>
          <a:p>
            <a:pPr algn="ctr" fontAlgn="base"/>
            <a:endParaRPr lang="en-SG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algn="ctr" fontAlgn="base"/>
            <a:r>
              <a:rPr lang="en-SG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2. GRABBING IN LOVE</a:t>
            </a:r>
          </a:p>
          <a:p>
            <a:pPr algn="ctr" fontAlgn="base"/>
            <a:endParaRPr lang="en-SG" sz="3200" b="0" i="0" dirty="0">
              <a:solidFill>
                <a:schemeClr val="accent4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755025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73B617-93AF-750F-6962-3F3AE34D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1E813B-5DE6-EA60-C9F0-9D315C014D9E}"/>
              </a:ext>
            </a:extLst>
          </p:cNvPr>
          <p:cNvSpPr txBox="1"/>
          <p:nvPr/>
        </p:nvSpPr>
        <p:spPr>
          <a:xfrm>
            <a:off x="889177" y="1498392"/>
            <a:ext cx="970779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endParaRPr lang="en-SG" sz="4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 fontAlgn="base"/>
            <a:endParaRPr lang="en-SG" sz="3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 fontAlgn="base"/>
            <a:r>
              <a:rPr lang="en-SG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1. GOSPEL-CENTRED IN LIFE</a:t>
            </a:r>
          </a:p>
          <a:p>
            <a:pPr algn="ctr" fontAlgn="base"/>
            <a:endParaRPr lang="en-SG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algn="ctr" fontAlgn="base"/>
            <a:r>
              <a:rPr lang="en-SG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2. GRABBING IN LOVE</a:t>
            </a:r>
          </a:p>
          <a:p>
            <a:pPr algn="ctr" fontAlgn="base"/>
            <a:endParaRPr lang="en-SG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algn="ctr" fontAlgn="base"/>
            <a:r>
              <a:rPr lang="en-SG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3. GRACIOUS WITH OUR LIPS</a:t>
            </a:r>
          </a:p>
          <a:p>
            <a:pPr algn="ctr" fontAlgn="base"/>
            <a:endParaRPr lang="en-SG" sz="3200" b="0" i="0" dirty="0">
              <a:solidFill>
                <a:schemeClr val="accent4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246418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73B617-93AF-750F-6962-3F3AE34D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1E813B-5DE6-EA60-C9F0-9D315C014D9E}"/>
              </a:ext>
            </a:extLst>
          </p:cNvPr>
          <p:cNvSpPr txBox="1"/>
          <p:nvPr/>
        </p:nvSpPr>
        <p:spPr>
          <a:xfrm>
            <a:off x="889177" y="1498392"/>
            <a:ext cx="970779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SG" sz="4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GOSPEL LIGHT SHINE!</a:t>
            </a:r>
          </a:p>
          <a:p>
            <a:pPr algn="ctr" fontAlgn="base"/>
            <a:endParaRPr lang="en-SG" sz="3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 fontAlgn="base"/>
            <a:r>
              <a:rPr lang="en-SG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1. GOSPEL-CENTRED IN LIFE</a:t>
            </a:r>
          </a:p>
          <a:p>
            <a:pPr algn="ctr" fontAlgn="base"/>
            <a:endParaRPr lang="en-SG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algn="ctr" fontAlgn="base"/>
            <a:r>
              <a:rPr lang="en-SG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2. GRABBING IN LOVE</a:t>
            </a:r>
          </a:p>
          <a:p>
            <a:pPr algn="ctr" fontAlgn="base"/>
            <a:endParaRPr lang="en-SG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algn="ctr" fontAlgn="base"/>
            <a:r>
              <a:rPr lang="en-SG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3. GRACIOUS WITH OUR LIPS</a:t>
            </a:r>
          </a:p>
          <a:p>
            <a:pPr algn="ctr" fontAlgn="base"/>
            <a:endParaRPr lang="en-SG" sz="3200" b="0" i="0" dirty="0">
              <a:solidFill>
                <a:schemeClr val="accent4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17060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73B617-93AF-750F-6962-3F3AE34D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1E813B-5DE6-EA60-C9F0-9D315C014D9E}"/>
              </a:ext>
            </a:extLst>
          </p:cNvPr>
          <p:cNvSpPr txBox="1"/>
          <p:nvPr/>
        </p:nvSpPr>
        <p:spPr>
          <a:xfrm>
            <a:off x="1161379" y="1237695"/>
            <a:ext cx="986924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Colossians 3:1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If then you have been raised with Christ,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seek the things that are above,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200" dirty="0">
                <a:solidFill>
                  <a:prstClr val="white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    </a:t>
            </a:r>
            <a:r>
              <a:rPr lang="en-SG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3:5-11 	   Purity in life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    3:12-17    Unity in church </a:t>
            </a:r>
          </a:p>
        </p:txBody>
      </p:sp>
    </p:spTree>
    <p:extLst>
      <p:ext uri="{BB962C8B-B14F-4D97-AF65-F5344CB8AC3E}">
        <p14:creationId xmlns:p14="http://schemas.microsoft.com/office/powerpoint/2010/main" val="53207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73B617-93AF-750F-6962-3F3AE34D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1E813B-5DE6-EA60-C9F0-9D315C014D9E}"/>
              </a:ext>
            </a:extLst>
          </p:cNvPr>
          <p:cNvSpPr txBox="1"/>
          <p:nvPr/>
        </p:nvSpPr>
        <p:spPr>
          <a:xfrm>
            <a:off x="1161379" y="1237695"/>
            <a:ext cx="986924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Colossians 3:1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If then you have been raised with Christ,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seek the things that are above,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200" dirty="0">
                <a:solidFill>
                  <a:prstClr val="white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    </a:t>
            </a:r>
            <a:r>
              <a:rPr lang="en-SG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3:5-11 	   Purity in life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    3:12-17    Unity in church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    3:18-4:1   Order in household</a:t>
            </a:r>
          </a:p>
        </p:txBody>
      </p:sp>
    </p:spTree>
    <p:extLst>
      <p:ext uri="{BB962C8B-B14F-4D97-AF65-F5344CB8AC3E}">
        <p14:creationId xmlns:p14="http://schemas.microsoft.com/office/powerpoint/2010/main" val="2553191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73B617-93AF-750F-6962-3F3AE34D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1E813B-5DE6-EA60-C9F0-9D315C014D9E}"/>
              </a:ext>
            </a:extLst>
          </p:cNvPr>
          <p:cNvSpPr txBox="1"/>
          <p:nvPr/>
        </p:nvSpPr>
        <p:spPr>
          <a:xfrm>
            <a:off x="1161379" y="1237695"/>
            <a:ext cx="9869242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Colossians 3:1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If then you have been raised with Christ,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seek the things that are above,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200" dirty="0">
                <a:solidFill>
                  <a:prstClr val="white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    </a:t>
            </a:r>
            <a:r>
              <a:rPr lang="en-SG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3:5-11 	   Purity in life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    3:12-17    Unity in church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    3:18-4:1   Order in household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    4:2-4	   Faithfulness in prayer</a:t>
            </a:r>
          </a:p>
        </p:txBody>
      </p:sp>
    </p:spTree>
    <p:extLst>
      <p:ext uri="{BB962C8B-B14F-4D97-AF65-F5344CB8AC3E}">
        <p14:creationId xmlns:p14="http://schemas.microsoft.com/office/powerpoint/2010/main" val="3053996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73B617-93AF-750F-6962-3F3AE34D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1E813B-5DE6-EA60-C9F0-9D315C014D9E}"/>
              </a:ext>
            </a:extLst>
          </p:cNvPr>
          <p:cNvSpPr txBox="1"/>
          <p:nvPr/>
        </p:nvSpPr>
        <p:spPr>
          <a:xfrm>
            <a:off x="1161379" y="1237695"/>
            <a:ext cx="9869242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Colossians 3:1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If then you have been raised with Christ,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seek the things that are above,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200" dirty="0">
                <a:solidFill>
                  <a:prstClr val="white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    </a:t>
            </a:r>
            <a:r>
              <a:rPr lang="en-SG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3:5-11 	   Purity in life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    3:12-17    Unity in church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    3:18-4:1   Order in household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    4:2-4	   Faithfulness in prayer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    4:5-6	   Wisdom and graciousness in testimony</a:t>
            </a:r>
          </a:p>
        </p:txBody>
      </p:sp>
    </p:spTree>
    <p:extLst>
      <p:ext uri="{BB962C8B-B14F-4D97-AF65-F5344CB8AC3E}">
        <p14:creationId xmlns:p14="http://schemas.microsoft.com/office/powerpoint/2010/main" val="2481354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21113</TotalTime>
  <Words>825</Words>
  <Application>Microsoft Macintosh PowerPoint</Application>
  <PresentationFormat>Widescreen</PresentationFormat>
  <Paragraphs>240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Arial</vt:lpstr>
      <vt:lpstr>Calibri</vt:lpstr>
      <vt:lpstr>Calibri Light</vt:lpstr>
      <vt:lpstr>DengXian</vt:lpstr>
      <vt:lpstr>Franklin Gothic Medium</vt:lpstr>
      <vt:lpstr>Times New Roman</vt:lpstr>
      <vt:lpstr>Wingdings</vt:lpstr>
      <vt:lpstr>Office Theme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EeKwang Teo</dc:creator>
  <cp:lastModifiedBy>Microsoft Office User</cp:lastModifiedBy>
  <cp:revision>168</cp:revision>
  <dcterms:created xsi:type="dcterms:W3CDTF">2023-08-01T02:37:35Z</dcterms:created>
  <dcterms:modified xsi:type="dcterms:W3CDTF">2023-11-14T03:12:49Z</dcterms:modified>
</cp:coreProperties>
</file>